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sldIdLst>
    <p:sldId id="386" r:id="rId2"/>
    <p:sldId id="387" r:id="rId3"/>
    <p:sldId id="388" r:id="rId4"/>
    <p:sldId id="389" r:id="rId5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an Kressig" initials="CK" lastIdx="11" clrIdx="0">
    <p:extLst/>
  </p:cmAuthor>
  <p:cmAuthor id="2" name="Michael Czarniecki" initials="MC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605"/>
    <a:srgbClr val="FFB000"/>
    <a:srgbClr val="FFE8CB"/>
    <a:srgbClr val="FFF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5401" autoAdjust="0"/>
  </p:normalViewPr>
  <p:slideViewPr>
    <p:cSldViewPr snapToGrid="0">
      <p:cViewPr varScale="1">
        <p:scale>
          <a:sx n="95" d="100"/>
          <a:sy n="95" d="100"/>
        </p:scale>
        <p:origin x="628" y="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23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3B590715-FCB9-49C8-AC03-057392509048}" type="datetimeFigureOut">
              <a:rPr lang="en-GB" smtClean="0"/>
              <a:t>12/02/2018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7938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079" tIns="47540" rIns="95079" bIns="4754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A5389F6C-4553-45F8-B95D-3C9426829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07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89F6C-4553-45F8-B95D-3C9426829D2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14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AD669D-AE8A-4D97-84E3-0CABED97233A}" type="datetime1">
              <a:rPr lang="en-GB" smtClean="0"/>
              <a:t>12/02/2018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21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E57CADB3-4307-4768-8F00-159C65831A6B}" type="slidenum">
              <a:rPr lang="de-DE" sz="1400" baseline="0" smtClean="0">
                <a:solidFill>
                  <a:schemeClr val="bg1"/>
                </a:solidFill>
              </a:rPr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84200"/>
            <a:ext cx="10515600" cy="567267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1270505"/>
            <a:ext cx="10515600" cy="4906458"/>
          </a:xfrm>
        </p:spPr>
        <p:txBody>
          <a:bodyPr vert="eaVert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F684A-92DA-469A-8942-23A43FFEF5C9}" type="datetime1">
              <a:rPr lang="en-GB" smtClean="0"/>
              <a:t>12/02/2018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4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E57CADB3-4307-4768-8F00-159C65831A6B}" type="slidenum">
              <a:rPr lang="de-DE" sz="1400" baseline="0" smtClean="0">
                <a:solidFill>
                  <a:schemeClr val="bg1"/>
                </a:solidFill>
              </a:rPr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DDA4FA-350F-4D04-BA1A-FB3B7046FC22}" type="datetime1">
              <a:rPr lang="en-GB" smtClean="0"/>
              <a:t>12/02/2018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1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5067" y="733497"/>
            <a:ext cx="11328400" cy="582613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5067" y="1328822"/>
            <a:ext cx="11328400" cy="480628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522C2C-85AE-43B5-B50B-51B35ED34DA3}" type="datetime1">
              <a:rPr lang="en-GB" smtClean="0"/>
              <a:t>12/02/2018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hteck 6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E57CADB3-4307-4768-8F00-159C65831A6B}" type="slidenum">
              <a:rPr lang="de-DE" sz="1400" baseline="0" smtClean="0">
                <a:solidFill>
                  <a:schemeClr val="bg1"/>
                </a:solidFill>
              </a:rPr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51C84-567B-4BC1-8EFF-CFAC0B3F8ED4}" type="datetime1">
              <a:rPr lang="en-GB" smtClean="0"/>
              <a:t>12/02/2018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31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E57CADB3-4307-4768-8F00-159C65831A6B}" type="slidenum">
              <a:rPr lang="de-DE" sz="1400" baseline="0" smtClean="0">
                <a:solidFill>
                  <a:schemeClr val="bg1"/>
                </a:solidFill>
              </a:rPr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6507" y="835700"/>
            <a:ext cx="10537293" cy="578233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16507" y="1413933"/>
            <a:ext cx="5240866" cy="475031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4042" y="1427474"/>
            <a:ext cx="5169757" cy="475031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C0F8BC-FA97-416A-97F7-F254FAEC93E9}" type="datetime1">
              <a:rPr lang="en-GB" smtClean="0"/>
              <a:t>12/02/2018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46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E57CADB3-4307-4768-8F00-159C65831A6B}" type="slidenum">
              <a:rPr lang="de-DE" sz="1400" baseline="0" smtClean="0">
                <a:solidFill>
                  <a:schemeClr val="bg1"/>
                </a:solidFill>
              </a:rPr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5067" y="708169"/>
            <a:ext cx="11294532" cy="633266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5067" y="1404550"/>
            <a:ext cx="54255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45067" y="2237456"/>
            <a:ext cx="5425544" cy="3878797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316133" y="1389084"/>
            <a:ext cx="57234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316133" y="2221990"/>
            <a:ext cx="5723465" cy="387879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BE9C00-3514-46DA-98E7-07F5D12C0E54}" type="datetime1">
              <a:rPr lang="en-GB" smtClean="0"/>
              <a:t>12/02/2018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85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F6FB7C14-CEDE-430A-B109-2E4442F32368}" type="slidenum">
              <a:rPr lang="de-DE" sz="1400" smtClean="0">
                <a:solidFill>
                  <a:schemeClr val="bg1"/>
                </a:solidFill>
              </a:rPr>
              <a:pPr algn="r"/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4267" y="659487"/>
            <a:ext cx="9906152" cy="622154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5D4FEE-8C84-441E-8791-923E19068129}" type="datetime1">
              <a:rPr lang="en-GB" smtClean="0"/>
              <a:t>12/02/2018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48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E57CADB3-4307-4768-8F00-159C65831A6B}" type="slidenum">
              <a:rPr lang="de-DE" sz="1400" baseline="0" smtClean="0">
                <a:solidFill>
                  <a:schemeClr val="bg1"/>
                </a:solidFill>
              </a:rPr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9DF1FB-3392-4482-807E-7C0C18925418}" type="datetime1">
              <a:rPr lang="en-GB" smtClean="0"/>
              <a:t>12/02/2018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E57CADB3-4307-4768-8F00-159C65831A6B}" type="slidenum">
              <a:rPr lang="de-DE" sz="1400" baseline="0" smtClean="0">
                <a:solidFill>
                  <a:schemeClr val="bg1"/>
                </a:solidFill>
              </a:rPr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645054"/>
            <a:ext cx="3932237" cy="1412346"/>
          </a:xfrm>
        </p:spPr>
        <p:txBody>
          <a:bodyPr anchor="b">
            <a:normAutofit/>
          </a:bodyPr>
          <a:lstStyle>
            <a:lvl1pPr>
              <a:defRPr sz="3000" b="1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4A6A28-46AA-4AD0-95AC-057BB24A95A8}" type="datetime1">
              <a:rPr lang="en-GB" smtClean="0"/>
              <a:t>12/02/2018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8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6237312"/>
            <a:ext cx="12192000" cy="62068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bg1"/>
                </a:solidFill>
              </a:rPr>
              <a:t>© </a:t>
            </a:r>
            <a:r>
              <a:rPr lang="en-GB" sz="1400" dirty="0" err="1">
                <a:solidFill>
                  <a:schemeClr val="bg1"/>
                </a:solidFill>
              </a:rPr>
              <a:t>BeeUp</a:t>
            </a:r>
            <a:r>
              <a:rPr lang="en-GB" sz="1400" dirty="0">
                <a:solidFill>
                  <a:schemeClr val="bg1"/>
                </a:solidFill>
              </a:rPr>
              <a:t> GmbH </a:t>
            </a:r>
            <a:r>
              <a:rPr lang="de-DE" sz="1400" dirty="0">
                <a:solidFill>
                  <a:schemeClr val="bg1"/>
                </a:solidFill>
              </a:rPr>
              <a:t>2018	</a:t>
            </a:r>
            <a:fld id="{E57CADB3-4307-4768-8F00-159C65831A6B}" type="slidenum">
              <a:rPr lang="de-DE" sz="1400" baseline="0" smtClean="0">
                <a:solidFill>
                  <a:schemeClr val="bg1"/>
                </a:solidFill>
              </a:rPr>
              <a:t>‹#›</a:t>
            </a:fld>
            <a:r>
              <a:rPr lang="de-DE" sz="1400" dirty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645054"/>
            <a:ext cx="3932237" cy="1412346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A0F3AC-F587-45E8-B677-50A966F19861}" type="datetime1">
              <a:rPr lang="en-GB" smtClean="0"/>
              <a:t>12/02/2018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FEF11-7F7E-46FA-837A-7E9C0DB8F4F6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19" y="155619"/>
            <a:ext cx="1693181" cy="489435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9" y="6427958"/>
            <a:ext cx="998914" cy="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37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9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255C6B-923E-4CBF-A801-F7B399966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sz="4400" dirty="0" err="1">
                <a:solidFill>
                  <a:prstClr val="black"/>
                </a:solidFill>
                <a:latin typeface="Calibri"/>
              </a:rPr>
              <a:t>Your</a:t>
            </a:r>
            <a:r>
              <a:rPr lang="de-AT" sz="4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4400" dirty="0" err="1">
                <a:solidFill>
                  <a:prstClr val="black"/>
                </a:solidFill>
                <a:latin typeface="Calibri"/>
              </a:rPr>
              <a:t>assumed</a:t>
            </a:r>
            <a:r>
              <a:rPr lang="de-AT" sz="4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4400" dirty="0" err="1">
                <a:solidFill>
                  <a:prstClr val="black"/>
                </a:solidFill>
                <a:latin typeface="Calibri"/>
              </a:rPr>
              <a:t>business</a:t>
            </a:r>
            <a:r>
              <a:rPr lang="de-AT" sz="4400" dirty="0">
                <a:solidFill>
                  <a:prstClr val="black"/>
                </a:solidFill>
                <a:latin typeface="Calibri"/>
              </a:rPr>
              <a:t>: _______________________</a:t>
            </a:r>
            <a:endParaRPr lang="en-GB" dirty="0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58D4A099-8687-4BCF-93F1-B90117A48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694559"/>
              </p:ext>
            </p:extLst>
          </p:nvPr>
        </p:nvGraphicFramePr>
        <p:xfrm>
          <a:off x="744538" y="1328738"/>
          <a:ext cx="11328400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32100">
                  <a:extLst>
                    <a:ext uri="{9D8B030D-6E8A-4147-A177-3AD203B41FA5}">
                      <a16:colId xmlns:a16="http://schemas.microsoft.com/office/drawing/2014/main" val="3044556898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1582696638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1862253409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2007367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Trend (PESTEL)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Gains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Pains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Jobs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5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776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266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14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56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847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8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347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604629"/>
                  </a:ext>
                </a:extLst>
              </a:tr>
            </a:tbl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3D3072-0CFE-44F0-BD1B-24B3C5D7F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EF11-7F7E-46FA-837A-7E9C0DB8F4F6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1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EDFB86-C990-43C2-B817-D91550BF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EF11-7F7E-46FA-837A-7E9C0DB8F4F6}" type="slidenum">
              <a:rPr lang="en-GB" smtClean="0"/>
              <a:t>1</a:t>
            </a:fld>
            <a:endParaRPr lang="en-GB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AB17BE5-74D5-48F5-815A-F8A0D29A8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287" y="511146"/>
            <a:ext cx="10602582" cy="511740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6BD7E1FA-4AFA-45F0-BFCC-C3A8854A3675}"/>
              </a:ext>
            </a:extLst>
          </p:cNvPr>
          <p:cNvSpPr txBox="1"/>
          <p:nvPr/>
        </p:nvSpPr>
        <p:spPr>
          <a:xfrm>
            <a:off x="0" y="5586087"/>
            <a:ext cx="11868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/>
              <a:t>Source: </a:t>
            </a:r>
            <a:r>
              <a:rPr lang="de-CH" dirty="0"/>
              <a:t>Osterwalder, A., </a:t>
            </a:r>
            <a:r>
              <a:rPr lang="de-CH" dirty="0" err="1"/>
              <a:t>Pigneur</a:t>
            </a:r>
            <a:r>
              <a:rPr lang="de-CH" dirty="0"/>
              <a:t>, Y., Smith, A., Bernarda, G., &amp; </a:t>
            </a:r>
            <a:r>
              <a:rPr lang="de-CH" dirty="0" err="1"/>
              <a:t>Papadakos</a:t>
            </a:r>
            <a:r>
              <a:rPr lang="de-CH" dirty="0"/>
              <a:t>, P. (2014). </a:t>
            </a:r>
            <a:r>
              <a:rPr lang="de-CH" i="1" dirty="0"/>
              <a:t>Value Proposition Design: </a:t>
            </a:r>
            <a:r>
              <a:rPr lang="de-CH" i="1" dirty="0" err="1"/>
              <a:t>How</a:t>
            </a:r>
            <a:r>
              <a:rPr lang="de-CH" i="1" dirty="0"/>
              <a:t> </a:t>
            </a:r>
            <a:r>
              <a:rPr lang="de-CH" i="1" dirty="0" err="1"/>
              <a:t>to</a:t>
            </a:r>
            <a:r>
              <a:rPr lang="de-CH" i="1" dirty="0"/>
              <a:t> Create </a:t>
            </a:r>
            <a:br>
              <a:rPr lang="de-CH" i="1" dirty="0"/>
            </a:br>
            <a:r>
              <a:rPr lang="de-CH" i="1" dirty="0"/>
              <a:t>Products and Services Customers Want</a:t>
            </a:r>
            <a:r>
              <a:rPr lang="de-CH" dirty="0"/>
              <a:t>. </a:t>
            </a:r>
            <a:r>
              <a:rPr lang="de-CH" dirty="0" err="1"/>
              <a:t>Hoboken</a:t>
            </a:r>
            <a:r>
              <a:rPr lang="de-CH" dirty="0"/>
              <a:t>, New Jersey: John Wiley &amp; </a:t>
            </a:r>
            <a:r>
              <a:rPr lang="de-CH" dirty="0" err="1"/>
              <a:t>Sons</a:t>
            </a:r>
            <a:r>
              <a:rPr lang="de-CH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38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EDFB86-C990-43C2-B817-D91550BF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EF11-7F7E-46FA-837A-7E9C0DB8F4F6}" type="slidenum">
              <a:rPr lang="en-GB" smtClean="0"/>
              <a:t>2</a:t>
            </a:fld>
            <a:endParaRPr lang="en-GB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D999ABB-03F9-40E3-814B-A7776F830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294" y="153933"/>
            <a:ext cx="9062128" cy="5646319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2914D5B3-502A-45C5-9834-298BA799C26E}"/>
              </a:ext>
            </a:extLst>
          </p:cNvPr>
          <p:cNvSpPr txBox="1"/>
          <p:nvPr/>
        </p:nvSpPr>
        <p:spPr>
          <a:xfrm>
            <a:off x="0" y="5892581"/>
            <a:ext cx="9415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/>
              <a:t>Source: </a:t>
            </a:r>
            <a:r>
              <a:rPr lang="de-CH" dirty="0"/>
              <a:t>Osterwalder, A., </a:t>
            </a:r>
            <a:r>
              <a:rPr lang="de-CH" dirty="0" err="1"/>
              <a:t>Pigneur</a:t>
            </a:r>
            <a:r>
              <a:rPr lang="de-CH" dirty="0"/>
              <a:t>, Y., &amp; Smith, A. (2010). </a:t>
            </a:r>
            <a:r>
              <a:rPr lang="de-CH" i="1" dirty="0"/>
              <a:t>Business Model Generation</a:t>
            </a:r>
            <a:r>
              <a:rPr lang="de-CH" dirty="0"/>
              <a:t>. </a:t>
            </a:r>
            <a:r>
              <a:rPr lang="de-CH" dirty="0" err="1"/>
              <a:t>self-published</a:t>
            </a:r>
            <a:r>
              <a:rPr lang="de-CH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10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8039B1-6570-4651-A60C-EDA65DC2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sz="4000" dirty="0">
                <a:solidFill>
                  <a:prstClr val="black"/>
                </a:solidFill>
                <a:latin typeface="Calibri"/>
              </a:rPr>
              <a:t>TEMPLATE – IDEO DESCRIPTION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9D6019-3C08-42E1-8BDA-470E42C59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EF11-7F7E-46FA-837A-7E9C0DB8F4F6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8E2F81DE-02E3-4334-9A63-1B27BB62A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62184"/>
              </p:ext>
            </p:extLst>
          </p:nvPr>
        </p:nvGraphicFramePr>
        <p:xfrm>
          <a:off x="745067" y="2030383"/>
          <a:ext cx="11125508" cy="395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5508">
                  <a:extLst>
                    <a:ext uri="{9D8B030D-6E8A-4147-A177-3AD203B41FA5}">
                      <a16:colId xmlns:a16="http://schemas.microsoft.com/office/drawing/2014/main" val="4086600528"/>
                    </a:ext>
                  </a:extLst>
                </a:gridCol>
              </a:tblGrid>
              <a:tr h="4943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52537"/>
                  </a:ext>
                </a:extLst>
              </a:tr>
              <a:tr h="4943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462400"/>
                  </a:ext>
                </a:extLst>
              </a:tr>
              <a:tr h="4943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139950"/>
                  </a:ext>
                </a:extLst>
              </a:tr>
              <a:tr h="4943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578546"/>
                  </a:ext>
                </a:extLst>
              </a:tr>
              <a:tr h="4943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908295"/>
                  </a:ext>
                </a:extLst>
              </a:tr>
              <a:tr h="4943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86818"/>
                  </a:ext>
                </a:extLst>
              </a:tr>
              <a:tr h="4943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891"/>
                  </a:ext>
                </a:extLst>
              </a:tr>
              <a:tr h="4943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451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93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</Words>
  <Application>Microsoft Office PowerPoint</Application>
  <PresentationFormat>Widescreen</PresentationFormat>
  <Paragraphs>13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Your assumed business: _______________________</vt:lpstr>
      <vt:lpstr>PowerPoint Presentation</vt:lpstr>
      <vt:lpstr>PowerPoint Presentation</vt:lpstr>
      <vt:lpstr>TEMPLATE – IDEO DESCRIPTION</vt:lpstr>
    </vt:vector>
  </TitlesOfParts>
  <Company>FHS St.Gallen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Czarniecki</dc:creator>
  <cp:lastModifiedBy>olga stangej</cp:lastModifiedBy>
  <cp:revision>367</cp:revision>
  <cp:lastPrinted>2016-09-13T09:40:29Z</cp:lastPrinted>
  <dcterms:created xsi:type="dcterms:W3CDTF">2015-08-12T08:02:05Z</dcterms:created>
  <dcterms:modified xsi:type="dcterms:W3CDTF">2018-02-12T15:38:09Z</dcterms:modified>
</cp:coreProperties>
</file>